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8EB"/>
    <a:srgbClr val="000186"/>
    <a:srgbClr val="B4BCC7"/>
    <a:srgbClr val="69788D"/>
    <a:srgbClr val="8C99AA"/>
    <a:srgbClr val="E5D3D9"/>
    <a:srgbClr val="CCCBD3"/>
    <a:srgbClr val="BCC4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136" y="-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sv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EB625-1EA7-AE61-6B5A-4528A6D0FA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E2344-5776-E303-CE83-6D1B2DC89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38A69-78F2-1F3F-CF71-71D0F06FA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6D74D-19FE-550E-F79E-192323B43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4583-24B2-843C-994B-F427A507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45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2B813-6DA1-426E-D441-EF67375B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BCAED-651C-2D08-A102-077925DAD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014AB-BD58-EF19-34F2-7411C56D3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0D654-AC95-45A3-97AA-87ED961D5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74C8E-B51D-6992-60E9-E5B8EC48F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229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81569-4B6E-D79F-6CE2-39D25E61C9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8BE2D-5B9C-611C-5DB6-6CF4B7BC8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E84C1-9C71-39DB-9645-07292EDCA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A004C-3099-429A-2D0C-837700D56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C2435-7D52-EF58-A0A2-72F5A292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022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81CBF-B84B-547C-96C8-621958B49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C15EC-E3BA-A659-8A62-93B7E6086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DD6D4-EDDC-E135-1DC7-78FF8BB8D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DF6FD-A75E-6FB9-6ED5-F73DE9D98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70F59-9E3F-0489-1423-35004986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94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7D26-7E2D-34B1-0C11-2E35F68A9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975A3-83AB-2669-8EDF-E1DFAA64E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131B4-B7F0-2683-E4C1-55AC75F81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E6757-FD57-0D84-8160-ED40B6EBD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9E86F-74B5-02F7-3CA8-92DDF084D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68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8264-09B0-F59D-C22B-68E70B94E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70298-BEEB-84CF-5FCD-1D16577EE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10F55-6FF7-8B25-9CBC-4BDAAD5F7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12657-BBBF-4F31-94B0-68424E64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FB63B-6F61-EC61-5DF1-7AD3A9C6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4BEF2-BDCE-1DD7-660B-4B9CD0F0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75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A22E-2D5C-BF46-BA16-77361D5EF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2F4D2-A648-CF1A-8552-458281A77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CEE02-F433-A4DD-12F9-7B3D2F930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803C4-51D5-B059-AA94-4302294BA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F40C2C-814C-39E4-0FBF-ED0ED1D46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D48A25-76D6-31C8-09D8-904038DBD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A662C3-F5D6-9716-1F81-09C53485E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A986C-6E39-3E92-1BA4-30E4B074F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576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381E9-B81B-7A35-EC0C-657C6E943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52B018-527C-07B9-E69F-6A943362D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30FE1C-DEFD-4840-F1CE-F1086B984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E816-77E0-05FB-4181-704AE377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074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65956-33A1-FC53-918A-ADA36B43A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80F87D-2A2C-D782-ECDF-202AC06BC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56E01-8986-185C-AC82-822B4DDB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0157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8DAF-77A8-B14E-0663-8799CE83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66807-8F0B-5384-430A-D31498270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110A5-103E-2009-9473-D3650C5DC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7013C-88A8-C8C3-1010-49DE6917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5A946-11B0-3984-05B7-EDD8B6CC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AE9F9-E563-2D8F-A285-79B1D78E5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15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ED19-DEF1-A7A7-C275-F6229BE5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3F5B-206B-DCF3-76A0-63975DA6C7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2539-141E-58D3-6BEF-F73438F06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560D9-98C4-99C0-65CF-8FE3BAE4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3EBE2-10EE-378C-1305-A3331FAD4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47318-3A1C-450A-EA8F-631AC1BB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05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1545AB-B6CF-ED3A-D5C9-09CB4B4F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10407-D41E-AE78-3FB2-F94757554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F0D93-E79E-288F-FF52-1A9C59CB4D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124BE-28EF-4DFE-B724-B24587F10031}" type="datetimeFigureOut">
              <a:rPr lang="en-IN" smtClean="0"/>
              <a:t>12-09-2024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5D6CE-710E-6E0E-7119-2717ACC1E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15342-0A38-E27C-DC12-7A8BBC23AC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528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Relationship Id="rId9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C17F383-9975-8645-0F7D-E962ED1015AA}"/>
              </a:ext>
            </a:extLst>
          </p:cNvPr>
          <p:cNvGrpSpPr/>
          <p:nvPr/>
        </p:nvGrpSpPr>
        <p:grpSpPr>
          <a:xfrm>
            <a:off x="4596711" y="178308"/>
            <a:ext cx="5672001" cy="4711065"/>
            <a:chOff x="4605855" y="0"/>
            <a:chExt cx="5672001" cy="4711065"/>
          </a:xfrm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47D9ACAC-AEBE-07C1-CAB2-5EAD39DF2A40}"/>
                </a:ext>
              </a:extLst>
            </p:cNvPr>
            <p:cNvSpPr/>
            <p:nvPr/>
          </p:nvSpPr>
          <p:spPr>
            <a:xfrm rot="5400000">
              <a:off x="5034077" y="-428222"/>
              <a:ext cx="4711065" cy="5567509"/>
            </a:xfrm>
            <a:prstGeom prst="rtTriangle">
              <a:avLst/>
            </a:prstGeom>
            <a:solidFill>
              <a:srgbClr val="0001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F3FAA716-727E-5EE8-E719-9CFF024EFD4E}"/>
                </a:ext>
              </a:extLst>
            </p:cNvPr>
            <p:cNvSpPr/>
            <p:nvPr/>
          </p:nvSpPr>
          <p:spPr>
            <a:xfrm rot="5400000">
              <a:off x="8124908" y="-125271"/>
              <a:ext cx="2027677" cy="227821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2C37E59-2605-FF4D-B1DB-D374DCDB91CF}"/>
              </a:ext>
            </a:extLst>
          </p:cNvPr>
          <p:cNvGrpSpPr/>
          <p:nvPr/>
        </p:nvGrpSpPr>
        <p:grpSpPr>
          <a:xfrm rot="10800000">
            <a:off x="2318492" y="1968627"/>
            <a:ext cx="5672001" cy="4711065"/>
            <a:chOff x="4338828" y="315468"/>
            <a:chExt cx="5873496" cy="5003196"/>
          </a:xfrm>
        </p:grpSpPr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D29715A9-E49D-5C69-6314-640B94B18D36}"/>
                </a:ext>
              </a:extLst>
            </p:cNvPr>
            <p:cNvSpPr/>
            <p:nvPr/>
          </p:nvSpPr>
          <p:spPr>
            <a:xfrm rot="5400000">
              <a:off x="4719876" y="-65580"/>
              <a:ext cx="5003196" cy="5765292"/>
            </a:xfrm>
            <a:prstGeom prst="rtTriangle">
              <a:avLst/>
            </a:prstGeom>
            <a:solidFill>
              <a:srgbClr val="F1E8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49D494F7-6630-1A75-D929-F03FCF905EB5}"/>
                </a:ext>
              </a:extLst>
            </p:cNvPr>
            <p:cNvSpPr/>
            <p:nvPr/>
          </p:nvSpPr>
          <p:spPr>
            <a:xfrm rot="5400000">
              <a:off x="7956042" y="212598"/>
              <a:ext cx="2153412" cy="235915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1" name="Picture 4" descr="Founder Acharya of Hare Krishna Movement">
            <a:extLst>
              <a:ext uri="{FF2B5EF4-FFF2-40B4-BE49-F238E27FC236}">
                <a16:creationId xmlns:a16="http://schemas.microsoft.com/office/drawing/2014/main" id="{CBDA29E0-8115-C8A2-7030-6254BB6E9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" t="1577" r="3147" b="2422"/>
          <a:stretch/>
        </p:blipFill>
        <p:spPr bwMode="auto">
          <a:xfrm>
            <a:off x="5206738" y="1206054"/>
            <a:ext cx="2359152" cy="311810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SKCON Bangalore logo">
            <a:extLst>
              <a:ext uri="{FF2B5EF4-FFF2-40B4-BE49-F238E27FC236}">
                <a16:creationId xmlns:a16="http://schemas.microsoft.com/office/drawing/2014/main" id="{97EEC89F-4C60-C3FD-8EB1-1EF145E96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79" y="316230"/>
            <a:ext cx="1238250" cy="50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D03E010-06EE-E421-1CA2-41BEB31EC158}"/>
              </a:ext>
            </a:extLst>
          </p:cNvPr>
          <p:cNvGrpSpPr/>
          <p:nvPr/>
        </p:nvGrpSpPr>
        <p:grpSpPr>
          <a:xfrm>
            <a:off x="5014714" y="4947254"/>
            <a:ext cx="2562552" cy="1409381"/>
            <a:chOff x="4756693" y="4814588"/>
            <a:chExt cx="2562552" cy="140938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98F184-75A6-3A0C-B308-45040B8F0EFB}"/>
                </a:ext>
              </a:extLst>
            </p:cNvPr>
            <p:cNvSpPr txBox="1"/>
            <p:nvPr/>
          </p:nvSpPr>
          <p:spPr>
            <a:xfrm>
              <a:off x="4756693" y="4814588"/>
              <a:ext cx="256255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dirty="0">
                  <a:solidFill>
                    <a:srgbClr val="000186"/>
                  </a:solidFill>
                </a:rPr>
                <a:t>Hare Krishna, welcome please sign up to chant and hear the holy name, </a:t>
              </a:r>
              <a:r>
                <a:rPr lang="en-IN" sz="1400" dirty="0" err="1">
                  <a:solidFill>
                    <a:srgbClr val="000186"/>
                  </a:solidFill>
                </a:rPr>
                <a:t>Haribol</a:t>
              </a:r>
              <a:r>
                <a:rPr lang="en-IN" sz="1400" dirty="0">
                  <a:solidFill>
                    <a:srgbClr val="000186"/>
                  </a:solidFill>
                </a:rPr>
                <a:t>!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0DE3406-C920-B0E9-2318-9E85700A40B1}"/>
                </a:ext>
              </a:extLst>
            </p:cNvPr>
            <p:cNvSpPr/>
            <p:nvPr/>
          </p:nvSpPr>
          <p:spPr>
            <a:xfrm>
              <a:off x="4879086" y="5747642"/>
              <a:ext cx="2348484" cy="476327"/>
            </a:xfrm>
            <a:prstGeom prst="roundRect">
              <a:avLst>
                <a:gd name="adj" fmla="val 50000"/>
              </a:avLst>
            </a:prstGeom>
            <a:solidFill>
              <a:srgbClr val="000186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IN" sz="1400" dirty="0"/>
                <a:t>Continue with Google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E198D90-6232-38EE-6A7F-9E65ADEF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47469" y="5869431"/>
              <a:ext cx="254013" cy="2540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57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0222B04-4F92-6AAE-9262-248A6E298044}"/>
              </a:ext>
            </a:extLst>
          </p:cNvPr>
          <p:cNvSpPr/>
          <p:nvPr/>
        </p:nvSpPr>
        <p:spPr>
          <a:xfrm>
            <a:off x="2515043" y="438912"/>
            <a:ext cx="3464052" cy="6199632"/>
          </a:xfrm>
          <a:prstGeom prst="rect">
            <a:avLst/>
          </a:prstGeom>
          <a:solidFill>
            <a:srgbClr val="0001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B921797D-D911-E28A-B824-48287ABDF20F}"/>
              </a:ext>
            </a:extLst>
          </p:cNvPr>
          <p:cNvSpPr/>
          <p:nvPr/>
        </p:nvSpPr>
        <p:spPr>
          <a:xfrm>
            <a:off x="2515043" y="3108960"/>
            <a:ext cx="3464052" cy="3529584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F1E8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EC1BB7A-B247-9AF0-F8C6-B266EBD8702D}"/>
              </a:ext>
            </a:extLst>
          </p:cNvPr>
          <p:cNvGrpSpPr/>
          <p:nvPr/>
        </p:nvGrpSpPr>
        <p:grpSpPr>
          <a:xfrm>
            <a:off x="2929680" y="627126"/>
            <a:ext cx="2766550" cy="5674645"/>
            <a:chOff x="2929680" y="627126"/>
            <a:chExt cx="2766550" cy="567464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BA11A6-E0B5-B486-C40F-9F9B100E20B7}"/>
                </a:ext>
              </a:extLst>
            </p:cNvPr>
            <p:cNvGrpSpPr/>
            <p:nvPr/>
          </p:nvGrpSpPr>
          <p:grpSpPr>
            <a:xfrm>
              <a:off x="3031679" y="627126"/>
              <a:ext cx="2562552" cy="5674645"/>
              <a:chOff x="4880610" y="517398"/>
              <a:chExt cx="2562552" cy="5674645"/>
            </a:xfrm>
          </p:grpSpPr>
          <p:pic>
            <p:nvPicPr>
              <p:cNvPr id="20" name="Picture 2" descr="ISKCON Bangalore logo">
                <a:extLst>
                  <a:ext uri="{FF2B5EF4-FFF2-40B4-BE49-F238E27FC236}">
                    <a16:creationId xmlns:a16="http://schemas.microsoft.com/office/drawing/2014/main" id="{510E57F4-4D06-D5F1-A5EA-7D59ECD849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09703" y="517398"/>
                <a:ext cx="1238250" cy="5048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D3EAD7F-4504-D390-6248-F61C8FBD89CB}"/>
                  </a:ext>
                </a:extLst>
              </p:cNvPr>
              <p:cNvGrpSpPr/>
              <p:nvPr/>
            </p:nvGrpSpPr>
            <p:grpSpPr>
              <a:xfrm>
                <a:off x="4880610" y="4782662"/>
                <a:ext cx="2562552" cy="1409381"/>
                <a:chOff x="4756693" y="4814588"/>
                <a:chExt cx="2562552" cy="1409381"/>
              </a:xfrm>
            </p:grpSpPr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B6C88EC-5088-09ED-B604-187C27891AD3}"/>
                    </a:ext>
                  </a:extLst>
                </p:cNvPr>
                <p:cNvSpPr txBox="1"/>
                <p:nvPr/>
              </p:nvSpPr>
              <p:spPr>
                <a:xfrm>
                  <a:off x="4756693" y="4814588"/>
                  <a:ext cx="2562552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1400" dirty="0">
                      <a:solidFill>
                        <a:srgbClr val="000186"/>
                      </a:solidFill>
                    </a:rPr>
                    <a:t>Hare Krishna, welcome please sign up to chant and hear the holy name, </a:t>
                  </a:r>
                  <a:r>
                    <a:rPr lang="en-IN" sz="1400" dirty="0" err="1">
                      <a:solidFill>
                        <a:srgbClr val="000186"/>
                      </a:solidFill>
                    </a:rPr>
                    <a:t>Haribol</a:t>
                  </a:r>
                  <a:r>
                    <a:rPr lang="en-IN" sz="1400" dirty="0">
                      <a:solidFill>
                        <a:srgbClr val="000186"/>
                      </a:solidFill>
                    </a:rPr>
                    <a:t>!</a:t>
                  </a:r>
                </a:p>
              </p:txBody>
            </p:sp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1BAE0F38-B0C3-CFA9-E320-946EDE13B8AB}"/>
                    </a:ext>
                  </a:extLst>
                </p:cNvPr>
                <p:cNvSpPr/>
                <p:nvPr/>
              </p:nvSpPr>
              <p:spPr>
                <a:xfrm>
                  <a:off x="4879086" y="5747642"/>
                  <a:ext cx="2348484" cy="47632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186"/>
                </a:solidFill>
                <a:ln>
                  <a:noFill/>
                </a:ln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n-IN" sz="1400" dirty="0"/>
                    <a:t>Continue with Google</a:t>
                  </a:r>
                </a:p>
              </p:txBody>
            </p:sp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1B7F0A5F-ED48-1D19-FC0E-6475196848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47469" y="5869431"/>
                  <a:ext cx="254013" cy="254013"/>
                </a:xfrm>
                <a:prstGeom prst="rect">
                  <a:avLst/>
                </a:prstGeom>
              </p:spPr>
            </p:pic>
          </p:grpSp>
        </p:grp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141EB97-A2E2-29E3-2F24-F3C760813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2929680" y="1559650"/>
              <a:ext cx="2753200" cy="288000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7EB9063-5D78-43EC-6961-4CF54552D21C}"/>
                </a:ext>
              </a:extLst>
            </p:cNvPr>
            <p:cNvSpPr txBox="1"/>
            <p:nvPr/>
          </p:nvSpPr>
          <p:spPr>
            <a:xfrm>
              <a:off x="2929684" y="3982444"/>
              <a:ext cx="2766546" cy="461665"/>
            </a:xfrm>
            <a:prstGeom prst="rect">
              <a:avLst/>
            </a:prstGeom>
            <a:solidFill>
              <a:srgbClr val="000186">
                <a:alpha val="69804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800" dirty="0">
                  <a:solidFill>
                    <a:srgbClr val="F1E8EB"/>
                  </a:solidFill>
                </a:rPr>
                <a:t>His Divine Grace</a:t>
              </a:r>
            </a:p>
            <a:p>
              <a:pPr algn="ctr"/>
              <a:r>
                <a:rPr lang="en-IN" sz="800" dirty="0" err="1">
                  <a:solidFill>
                    <a:srgbClr val="F1E8EB"/>
                  </a:solidFill>
                </a:rPr>
                <a:t>A.C.Bhaktivedanta</a:t>
              </a:r>
              <a:r>
                <a:rPr lang="en-IN" sz="800" dirty="0">
                  <a:solidFill>
                    <a:srgbClr val="F1E8EB"/>
                  </a:solidFill>
                </a:rPr>
                <a:t> Swami </a:t>
              </a:r>
              <a:r>
                <a:rPr lang="en-IN" sz="800" dirty="0" err="1">
                  <a:solidFill>
                    <a:srgbClr val="F1E8EB"/>
                  </a:solidFill>
                </a:rPr>
                <a:t>Prabhupada</a:t>
              </a:r>
              <a:endParaRPr lang="en-IN" sz="800" dirty="0">
                <a:solidFill>
                  <a:srgbClr val="F1E8EB"/>
                </a:solidFill>
              </a:endParaRPr>
            </a:p>
            <a:p>
              <a:pPr algn="ctr"/>
              <a:r>
                <a:rPr lang="en-IN" sz="800" dirty="0">
                  <a:solidFill>
                    <a:srgbClr val="F1E8EB"/>
                  </a:solidFill>
                </a:rPr>
                <a:t>Founder - Acharya of the world wide Hare Krishna Movement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32EEF8A-93EE-4AC8-D5E0-3C812A78404C}"/>
              </a:ext>
            </a:extLst>
          </p:cNvPr>
          <p:cNvGrpSpPr/>
          <p:nvPr/>
        </p:nvGrpSpPr>
        <p:grpSpPr>
          <a:xfrm>
            <a:off x="6638101" y="438912"/>
            <a:ext cx="3464052" cy="6199632"/>
            <a:chOff x="6638101" y="438912"/>
            <a:chExt cx="3464052" cy="619963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7D4A58B-20EB-E7A8-F27F-8D47468BC8AD}"/>
                </a:ext>
              </a:extLst>
            </p:cNvPr>
            <p:cNvSpPr/>
            <p:nvPr/>
          </p:nvSpPr>
          <p:spPr>
            <a:xfrm>
              <a:off x="6638101" y="438912"/>
              <a:ext cx="3464052" cy="6199632"/>
            </a:xfrm>
            <a:prstGeom prst="rect">
              <a:avLst/>
            </a:prstGeom>
            <a:gradFill flip="none" rotWithShape="1">
              <a:gsLst>
                <a:gs pos="0">
                  <a:srgbClr val="000186">
                    <a:shade val="30000"/>
                    <a:satMod val="115000"/>
                  </a:srgbClr>
                </a:gs>
                <a:gs pos="50000">
                  <a:srgbClr val="000186">
                    <a:shade val="67500"/>
                    <a:satMod val="115000"/>
                  </a:srgbClr>
                </a:gs>
                <a:gs pos="100000">
                  <a:srgbClr val="000186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C82CEFC-455A-1556-C5F9-7383482C8BF6}"/>
                </a:ext>
              </a:extLst>
            </p:cNvPr>
            <p:cNvSpPr/>
            <p:nvPr/>
          </p:nvSpPr>
          <p:spPr>
            <a:xfrm>
              <a:off x="6638101" y="2898648"/>
              <a:ext cx="3464052" cy="3739896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B4BCC7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" name="Rectangle 3">
              <a:extLst>
                <a:ext uri="{FF2B5EF4-FFF2-40B4-BE49-F238E27FC236}">
                  <a16:creationId xmlns:a16="http://schemas.microsoft.com/office/drawing/2014/main" id="{6721C4C6-F669-83AB-12E5-162330169410}"/>
                </a:ext>
              </a:extLst>
            </p:cNvPr>
            <p:cNvSpPr/>
            <p:nvPr/>
          </p:nvSpPr>
          <p:spPr>
            <a:xfrm>
              <a:off x="6638101" y="2980944"/>
              <a:ext cx="3464052" cy="3657600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F1E8EB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186269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1AC130E4-B216-0D80-829E-DB01F81410BD}"/>
              </a:ext>
            </a:extLst>
          </p:cNvPr>
          <p:cNvGrpSpPr/>
          <p:nvPr/>
        </p:nvGrpSpPr>
        <p:grpSpPr>
          <a:xfrm>
            <a:off x="395159" y="939953"/>
            <a:ext cx="1800000" cy="1800634"/>
            <a:chOff x="2037727" y="1533708"/>
            <a:chExt cx="1800000" cy="180063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7630DF5-78EF-1055-DEBE-A182471E2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1092"/>
            <a:stretch/>
          </p:blipFill>
          <p:spPr>
            <a:xfrm>
              <a:off x="2037727" y="1533708"/>
              <a:ext cx="1800000" cy="180000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783FB13D-27F8-3867-AA03-E3D0989AB1A3}"/>
                </a:ext>
              </a:extLst>
            </p:cNvPr>
            <p:cNvSpPr/>
            <p:nvPr/>
          </p:nvSpPr>
          <p:spPr>
            <a:xfrm>
              <a:off x="2104785" y="2858011"/>
              <a:ext cx="1728000" cy="47633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1E0F6E-0407-93BA-8C92-E27695CB28DF}"/>
                </a:ext>
              </a:extLst>
            </p:cNvPr>
            <p:cNvSpPr txBox="1"/>
            <p:nvPr/>
          </p:nvSpPr>
          <p:spPr>
            <a:xfrm>
              <a:off x="2387119" y="2956292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Mindful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3B10BBB-BD6A-4A44-F861-8F86027CCD9D}"/>
              </a:ext>
            </a:extLst>
          </p:cNvPr>
          <p:cNvGrpSpPr/>
          <p:nvPr/>
        </p:nvGrpSpPr>
        <p:grpSpPr>
          <a:xfrm>
            <a:off x="2313072" y="946303"/>
            <a:ext cx="1800000" cy="1812297"/>
            <a:chOff x="4310090" y="1540058"/>
            <a:chExt cx="1800000" cy="181229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499E574-528F-567B-5242-00CF23B3C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2" r="11717"/>
            <a:stretch/>
          </p:blipFill>
          <p:spPr>
            <a:xfrm>
              <a:off x="4310090" y="1540058"/>
              <a:ext cx="1800000" cy="1812297"/>
            </a:xfrm>
            <a:prstGeom prst="rect">
              <a:avLst/>
            </a:prstGeom>
          </p:spPr>
        </p:pic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66AD5CD5-FD5E-21D6-50BD-FCB58A64EAEB}"/>
                </a:ext>
              </a:extLst>
            </p:cNvPr>
            <p:cNvSpPr/>
            <p:nvPr/>
          </p:nvSpPr>
          <p:spPr>
            <a:xfrm>
              <a:off x="4381059" y="2875372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5CE575-7448-25F8-FFA6-0BDF4D038F29}"/>
                </a:ext>
              </a:extLst>
            </p:cNvPr>
            <p:cNvSpPr txBox="1"/>
            <p:nvPr/>
          </p:nvSpPr>
          <p:spPr>
            <a:xfrm>
              <a:off x="4665357" y="2977556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Heartful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32AD1EF-3D5B-1179-3B00-50E0250F44F0}"/>
              </a:ext>
            </a:extLst>
          </p:cNvPr>
          <p:cNvGrpSpPr/>
          <p:nvPr/>
        </p:nvGrpSpPr>
        <p:grpSpPr>
          <a:xfrm>
            <a:off x="4236528" y="939953"/>
            <a:ext cx="1806056" cy="1813197"/>
            <a:chOff x="6497008" y="1533708"/>
            <a:chExt cx="1806056" cy="18131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B311920-62FB-022D-38B2-8F2B01B86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7008" y="1533708"/>
              <a:ext cx="1800000" cy="1813197"/>
            </a:xfrm>
            <a:prstGeom prst="rect">
              <a:avLst/>
            </a:prstGeom>
          </p:spPr>
        </p:pic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A122320A-AEC9-AC6E-C8B6-626CD46C8E4D}"/>
                </a:ext>
              </a:extLst>
            </p:cNvPr>
            <p:cNvSpPr/>
            <p:nvPr/>
          </p:nvSpPr>
          <p:spPr>
            <a:xfrm>
              <a:off x="6575064" y="2869585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A570FBF-90BE-1F43-A80C-F28016B68251}"/>
                </a:ext>
              </a:extLst>
            </p:cNvPr>
            <p:cNvSpPr txBox="1"/>
            <p:nvPr/>
          </p:nvSpPr>
          <p:spPr>
            <a:xfrm>
              <a:off x="6850414" y="2970468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Soulful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B5540EFB-6B4E-A43C-F828-7ED83EC9DE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40" y="3082914"/>
            <a:ext cx="1787391" cy="1781849"/>
          </a:xfrm>
          <a:prstGeom prst="roundRect">
            <a:avLst>
              <a:gd name="adj" fmla="val 7389"/>
            </a:avLst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C36C5A6-34C3-F4E7-8154-427016CA44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53" y="3075986"/>
            <a:ext cx="1792934" cy="1795705"/>
          </a:xfrm>
          <a:prstGeom prst="roundRect">
            <a:avLst>
              <a:gd name="adj" fmla="val 7389"/>
            </a:avLst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C3EF6FA-F250-AE55-6AEE-4B5F417C43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966" y="3081528"/>
            <a:ext cx="1776307" cy="1784620"/>
          </a:xfrm>
          <a:prstGeom prst="roundRect">
            <a:avLst>
              <a:gd name="adj" fmla="val 7389"/>
            </a:avLst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F01B138-BC6C-CF6A-7AE3-6D716966183E}"/>
              </a:ext>
            </a:extLst>
          </p:cNvPr>
          <p:cNvGrpSpPr/>
          <p:nvPr/>
        </p:nvGrpSpPr>
        <p:grpSpPr>
          <a:xfrm>
            <a:off x="7041413" y="808354"/>
            <a:ext cx="2756164" cy="2887040"/>
            <a:chOff x="7041413" y="808354"/>
            <a:chExt cx="2756164" cy="2887040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8AC34C76-F1EA-8300-A1F0-CBB901846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7041413" y="808354"/>
              <a:ext cx="2753200" cy="2880000"/>
            </a:xfrm>
            <a:prstGeom prst="roundRect">
              <a:avLst>
                <a:gd name="adj" fmla="val 3960"/>
              </a:avLst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15FCCDC-DA9D-3467-E373-2FCAF06F31C3}"/>
                </a:ext>
              </a:extLst>
            </p:cNvPr>
            <p:cNvSpPr txBox="1"/>
            <p:nvPr/>
          </p:nvSpPr>
          <p:spPr>
            <a:xfrm rot="10800000">
              <a:off x="7043577" y="3155394"/>
              <a:ext cx="2754000" cy="540000"/>
            </a:xfrm>
            <a:prstGeom prst="round2SameRect">
              <a:avLst>
                <a:gd name="adj1" fmla="val 21656"/>
                <a:gd name="adj2" fmla="val 0"/>
              </a:avLst>
            </a:prstGeom>
            <a:solidFill>
              <a:srgbClr val="F1E8EB">
                <a:alpha val="80000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endParaRPr lang="en-IN" sz="700" dirty="0">
                <a:solidFill>
                  <a:srgbClr val="000186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98631AB-9ABA-70B8-C725-223B261B134E}"/>
                </a:ext>
              </a:extLst>
            </p:cNvPr>
            <p:cNvSpPr txBox="1"/>
            <p:nvPr/>
          </p:nvSpPr>
          <p:spPr>
            <a:xfrm>
              <a:off x="7041415" y="3171401"/>
              <a:ext cx="27360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900" dirty="0">
                  <a:solidFill>
                    <a:srgbClr val="000186"/>
                  </a:solidFill>
                </a:rPr>
                <a:t>His Divine Grace</a:t>
              </a:r>
            </a:p>
            <a:p>
              <a:pPr algn="ctr"/>
              <a:r>
                <a:rPr lang="en-IN" sz="900" dirty="0" err="1">
                  <a:solidFill>
                    <a:srgbClr val="000186"/>
                  </a:solidFill>
                </a:rPr>
                <a:t>A.C.Bhaktivedanta</a:t>
              </a:r>
              <a:r>
                <a:rPr lang="en-IN" sz="900" dirty="0">
                  <a:solidFill>
                    <a:srgbClr val="000186"/>
                  </a:solidFill>
                </a:rPr>
                <a:t> Swami </a:t>
              </a:r>
              <a:r>
                <a:rPr lang="en-IN" sz="900" dirty="0" err="1">
                  <a:solidFill>
                    <a:srgbClr val="000186"/>
                  </a:solidFill>
                </a:rPr>
                <a:t>Prabhupada</a:t>
              </a:r>
              <a:endParaRPr lang="en-IN" sz="1200" dirty="0">
                <a:solidFill>
                  <a:srgbClr val="000186"/>
                </a:solidFill>
              </a:endParaRPr>
            </a:p>
            <a:p>
              <a:pPr algn="ctr"/>
              <a:r>
                <a:rPr lang="en-IN" sz="800" dirty="0">
                  <a:solidFill>
                    <a:srgbClr val="000186"/>
                  </a:solidFill>
                </a:rPr>
                <a:t>Founder - Acharya of the world wide Hare Krishna Movement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656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024DC051-59A0-02A4-A9D7-62EBC2447469}"/>
              </a:ext>
            </a:extLst>
          </p:cNvPr>
          <p:cNvGrpSpPr/>
          <p:nvPr/>
        </p:nvGrpSpPr>
        <p:grpSpPr>
          <a:xfrm>
            <a:off x="738341" y="317514"/>
            <a:ext cx="3884794" cy="6200244"/>
            <a:chOff x="738341" y="317514"/>
            <a:chExt cx="3884794" cy="6200244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BCD27A18-50B0-7086-E7C9-35DE0DC72266}"/>
                </a:ext>
              </a:extLst>
            </p:cNvPr>
            <p:cNvSpPr/>
            <p:nvPr/>
          </p:nvSpPr>
          <p:spPr>
            <a:xfrm>
              <a:off x="738341" y="317514"/>
              <a:ext cx="3884794" cy="6039042"/>
            </a:xfrm>
            <a:prstGeom prst="rect">
              <a:avLst/>
            </a:prstGeom>
            <a:gradFill flip="none" rotWithShape="1">
              <a:gsLst>
                <a:gs pos="0">
                  <a:srgbClr val="000186">
                    <a:shade val="30000"/>
                    <a:satMod val="115000"/>
                  </a:srgbClr>
                </a:gs>
                <a:gs pos="50000">
                  <a:srgbClr val="000186">
                    <a:shade val="67500"/>
                    <a:satMod val="115000"/>
                  </a:srgbClr>
                </a:gs>
                <a:gs pos="100000">
                  <a:srgbClr val="000186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8" name="Rectangle 3">
              <a:extLst>
                <a:ext uri="{FF2B5EF4-FFF2-40B4-BE49-F238E27FC236}">
                  <a16:creationId xmlns:a16="http://schemas.microsoft.com/office/drawing/2014/main" id="{0CADCA0D-D446-B0CB-BB2C-E8EC700E23C8}"/>
                </a:ext>
              </a:extLst>
            </p:cNvPr>
            <p:cNvSpPr/>
            <p:nvPr/>
          </p:nvSpPr>
          <p:spPr>
            <a:xfrm>
              <a:off x="738341" y="2488432"/>
              <a:ext cx="3884794" cy="3974454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B4BCC7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99" name="Rectangle 3">
              <a:extLst>
                <a:ext uri="{FF2B5EF4-FFF2-40B4-BE49-F238E27FC236}">
                  <a16:creationId xmlns:a16="http://schemas.microsoft.com/office/drawing/2014/main" id="{527A04D5-BFD2-5CD7-4D2D-679436E5BA1B}"/>
                </a:ext>
              </a:extLst>
            </p:cNvPr>
            <p:cNvSpPr/>
            <p:nvPr/>
          </p:nvSpPr>
          <p:spPr>
            <a:xfrm>
              <a:off x="738341" y="2469560"/>
              <a:ext cx="3884794" cy="4048198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F1E8EB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24EAD46-1FC1-5D22-FF03-BBF9D4712FFB}"/>
                </a:ext>
              </a:extLst>
            </p:cNvPr>
            <p:cNvGrpSpPr/>
            <p:nvPr/>
          </p:nvGrpSpPr>
          <p:grpSpPr>
            <a:xfrm>
              <a:off x="948712" y="462739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E4689C48-5F5A-AEFB-AB8B-FAC9D607F6A3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B16AA367-0306-09A3-C831-8DB9B54850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82C6D60-0A43-4B43-10FF-208C6A74F32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01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ADAD0B69-8516-055B-8067-0A5BE2A86C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AA9FFF1-90E1-3A9D-F209-25F54F75D4FD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AB592E7-2145-EDB6-41F4-8B00F1DA750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FDEC31B3-DCC4-83C1-696D-06C3ED2B7700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67</a:t>
                  </a: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09378C0-625F-7CD6-0C99-FDA0036879D1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9F975E72-EF24-FBEE-454E-637EDC00760D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CD34871E-3BE7-7C54-6205-3D6448FD4FB0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06:18 min</a:t>
                  </a:r>
                </a:p>
              </p:txBody>
            </p:sp>
          </p:grpSp>
          <p:pic>
            <p:nvPicPr>
              <p:cNvPr id="19" name="Graphic 18" descr="Star with solid fill">
                <a:extLst>
                  <a:ext uri="{FF2B5EF4-FFF2-40B4-BE49-F238E27FC236}">
                    <a16:creationId xmlns:a16="http://schemas.microsoft.com/office/drawing/2014/main" id="{F4675174-72B1-DA98-8112-41DEDA5AED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0" name="Graphic 19" descr="Star with solid fill">
                <a:extLst>
                  <a:ext uri="{FF2B5EF4-FFF2-40B4-BE49-F238E27FC236}">
                    <a16:creationId xmlns:a16="http://schemas.microsoft.com/office/drawing/2014/main" id="{FAD072A1-160E-6F62-2FC8-E4B24AB23F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1" name="Graphic 20" descr="Star with solid fill">
                <a:extLst>
                  <a:ext uri="{FF2B5EF4-FFF2-40B4-BE49-F238E27FC236}">
                    <a16:creationId xmlns:a16="http://schemas.microsoft.com/office/drawing/2014/main" id="{0833A394-1604-2A14-E354-F661623168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DA4632A-9424-A849-A4A2-378394278607}"/>
                </a:ext>
              </a:extLst>
            </p:cNvPr>
            <p:cNvGrpSpPr/>
            <p:nvPr/>
          </p:nvGrpSpPr>
          <p:grpSpPr>
            <a:xfrm>
              <a:off x="948712" y="1459492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0B4A5873-8852-EC2D-D160-AA76A36E7AA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FE452DD-1F78-7404-601E-AA3CE08193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8C5E96-8DB2-369B-DA01-0FDE726D47FA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02</a:t>
                </a:r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617EAC-7D6F-6098-AEDF-12B31A92F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09E2031-ED97-C3FF-38D9-1F45CEB334AC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96A97811-CDAB-9166-34EC-56436DA283B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7AEE9F5C-E861-DDD2-9E6D-D357A4D08C76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45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EEC8AC2C-39CF-1DD2-4DFD-CE1BC17A18BD}"/>
                  </a:ext>
                </a:extLst>
              </p:cNvPr>
              <p:cNvGrpSpPr/>
              <p:nvPr/>
            </p:nvGrpSpPr>
            <p:grpSpPr>
              <a:xfrm>
                <a:off x="2319528" y="2056359"/>
                <a:ext cx="2080472" cy="321084"/>
                <a:chOff x="2333244" y="1608565"/>
                <a:chExt cx="2080472" cy="321084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987947F9-482C-9C58-888F-1A424A3E0B3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745E2AA-EBB3-595B-D9A2-33F979E1BAD1}"/>
                    </a:ext>
                  </a:extLst>
                </p:cNvPr>
                <p:cNvSpPr txBox="1"/>
                <p:nvPr/>
              </p:nvSpPr>
              <p:spPr>
                <a:xfrm>
                  <a:off x="3095760" y="1608565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07:38 min</a:t>
                  </a:r>
                </a:p>
              </p:txBody>
            </p:sp>
          </p:grpSp>
          <p:pic>
            <p:nvPicPr>
              <p:cNvPr id="32" name="Graphic 31" descr="Star with solid fill">
                <a:extLst>
                  <a:ext uri="{FF2B5EF4-FFF2-40B4-BE49-F238E27FC236}">
                    <a16:creationId xmlns:a16="http://schemas.microsoft.com/office/drawing/2014/main" id="{165342C9-2F85-A7AA-6CDF-47CFB328AF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33" name="Graphic 32" descr="Star with solid fill">
                <a:extLst>
                  <a:ext uri="{FF2B5EF4-FFF2-40B4-BE49-F238E27FC236}">
                    <a16:creationId xmlns:a16="http://schemas.microsoft.com/office/drawing/2014/main" id="{7A937551-FDF7-B094-D0A7-B0DEA1256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C67B8BB-C961-0717-23DB-7B0A521FB5CA}"/>
                </a:ext>
              </a:extLst>
            </p:cNvPr>
            <p:cNvGrpSpPr/>
            <p:nvPr/>
          </p:nvGrpSpPr>
          <p:grpSpPr>
            <a:xfrm>
              <a:off x="948712" y="2456245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2495623-4091-1F9A-A414-56FE423832BD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032F77A-AA70-F25A-5818-08033531A4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BC447B1-A91F-9E8A-D3C2-1BD4D86D3F27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03</a:t>
                </a:r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B7EE0E8-AF24-D3C3-C5D7-AEE35B27FE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3BC3C4A8-2C57-847B-2BE6-3CB56721ED8A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509FD06D-41F8-DF6D-1A64-E67A74258ED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D9092EE-A160-A287-663B-F52EB034E7FD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9A2A9D75-BA8E-FC71-0571-5B03E05D9F17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115864" cy="321084"/>
                <a:chOff x="2333244" y="1599025"/>
                <a:chExt cx="2115864" cy="321084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9A04EF4-9633-B042-6C5C-574CA45068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228B29F-0DE9-1FA4-B41F-0B3CE8A48C65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53348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05:45 min</a:t>
                  </a:r>
                </a:p>
              </p:txBody>
            </p:sp>
          </p:grpSp>
          <p:pic>
            <p:nvPicPr>
              <p:cNvPr id="48" name="Graphic 47" descr="Star with solid fill">
                <a:extLst>
                  <a:ext uri="{FF2B5EF4-FFF2-40B4-BE49-F238E27FC236}">
                    <a16:creationId xmlns:a16="http://schemas.microsoft.com/office/drawing/2014/main" id="{6466457C-8065-6E82-B70E-5641D96603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49" name="Graphic 48" descr="Star with solid fill">
                <a:extLst>
                  <a:ext uri="{FF2B5EF4-FFF2-40B4-BE49-F238E27FC236}">
                    <a16:creationId xmlns:a16="http://schemas.microsoft.com/office/drawing/2014/main" id="{86E920C6-C3B1-F36C-4742-1524D3CED3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50" name="Graphic 49" descr="Star with solid fill">
                <a:extLst>
                  <a:ext uri="{FF2B5EF4-FFF2-40B4-BE49-F238E27FC236}">
                    <a16:creationId xmlns:a16="http://schemas.microsoft.com/office/drawing/2014/main" id="{C90C0935-144F-BE84-CB95-04145CCB62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818C125-C53D-8D00-80D9-1B5D8B4E5CCF}"/>
                </a:ext>
              </a:extLst>
            </p:cNvPr>
            <p:cNvGrpSpPr/>
            <p:nvPr/>
          </p:nvGrpSpPr>
          <p:grpSpPr>
            <a:xfrm>
              <a:off x="948712" y="3452998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EFF09D77-D78E-05D9-66FD-1E7C14B40008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8046F69-939E-586D-E6E4-66C8DE109DD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2237245-3F63-7940-2D49-8879BDAD925F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04</a:t>
                </a:r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85D284C9-8669-61E1-9C5D-C76664D44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BF7C38B2-A669-2F22-A8F9-EAE34CCC19C0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3679AE06-FD1F-CD81-D8F3-7CEA98BB1C7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C78B3E26-C352-66BF-F9BE-9F14104B3D92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35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C49990A-14CF-1EBA-90A6-FAFC0D3BDC67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14BF0779-9D2A-89BD-BF64-ED13441246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21024359-6896-2EC7-58E3-EF67B05F444A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08:05 min</a:t>
                  </a:r>
                </a:p>
              </p:txBody>
            </p:sp>
          </p:grpSp>
          <p:pic>
            <p:nvPicPr>
              <p:cNvPr id="65" name="Graphic 64" descr="Star with solid fill">
                <a:extLst>
                  <a:ext uri="{FF2B5EF4-FFF2-40B4-BE49-F238E27FC236}">
                    <a16:creationId xmlns:a16="http://schemas.microsoft.com/office/drawing/2014/main" id="{FE9C4E52-C190-0FE9-67B0-F5A275C01E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ACDB29EE-248E-E344-F311-1413C581DD07}"/>
                </a:ext>
              </a:extLst>
            </p:cNvPr>
            <p:cNvGrpSpPr/>
            <p:nvPr/>
          </p:nvGrpSpPr>
          <p:grpSpPr>
            <a:xfrm>
              <a:off x="948712" y="4449751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FE4CD4F4-24DA-24FC-2C36-22FD9CC35CEE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956F20B1-E75C-938C-C5A1-C31DE2DF7FC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EF132499-E263-9EA8-DD20-85CC97649A3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05</a:t>
                </a:r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43C97C65-68CB-2963-E2C1-9B66A1E98D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4103F68-9931-34D5-2820-A328D6CF4564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A5704117-986E-9F9A-CF7D-1EC3DEDD1E1A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1AE106D9-916B-22A0-7C7D-930ABDCBF6AF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90</a:t>
                  </a: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CD59DEA9-6E78-FC97-4E45-FFE3D112C14D}"/>
                  </a:ext>
                </a:extLst>
              </p:cNvPr>
              <p:cNvGrpSpPr/>
              <p:nvPr/>
            </p:nvGrpSpPr>
            <p:grpSpPr>
              <a:xfrm>
                <a:off x="2319528" y="2037280"/>
                <a:ext cx="2075406" cy="321084"/>
                <a:chOff x="2333244" y="1589486"/>
                <a:chExt cx="2075406" cy="321084"/>
              </a:xfrm>
            </p:grpSpPr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29AAE67C-A306-8FBE-7A6E-381A4C7414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E1FA3F52-C568-28E8-BFC0-1C48CB65D25C}"/>
                    </a:ext>
                  </a:extLst>
                </p:cNvPr>
                <p:cNvSpPr txBox="1"/>
                <p:nvPr/>
              </p:nvSpPr>
              <p:spPr>
                <a:xfrm>
                  <a:off x="3095759" y="1589486"/>
                  <a:ext cx="1312891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05:56 min</a:t>
                  </a:r>
                </a:p>
              </p:txBody>
            </p:sp>
          </p:grpSp>
          <p:pic>
            <p:nvPicPr>
              <p:cNvPr id="80" name="Graphic 79" descr="Star with solid fill">
                <a:extLst>
                  <a:ext uri="{FF2B5EF4-FFF2-40B4-BE49-F238E27FC236}">
                    <a16:creationId xmlns:a16="http://schemas.microsoft.com/office/drawing/2014/main" id="{1996FCF4-A045-20F7-EE1F-11933F220C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1" name="Graphic 80" descr="Star with solid fill">
                <a:extLst>
                  <a:ext uri="{FF2B5EF4-FFF2-40B4-BE49-F238E27FC236}">
                    <a16:creationId xmlns:a16="http://schemas.microsoft.com/office/drawing/2014/main" id="{AA8637EA-688F-E771-BD42-10FE20B629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2" name="Graphic 81" descr="Star with solid fill">
                <a:extLst>
                  <a:ext uri="{FF2B5EF4-FFF2-40B4-BE49-F238E27FC236}">
                    <a16:creationId xmlns:a16="http://schemas.microsoft.com/office/drawing/2014/main" id="{3D577A69-7EB3-C77D-0CB4-43F14D2F8F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3" name="Graphic 82" descr="Star with solid fill">
                <a:extLst>
                  <a:ext uri="{FF2B5EF4-FFF2-40B4-BE49-F238E27FC236}">
                    <a16:creationId xmlns:a16="http://schemas.microsoft.com/office/drawing/2014/main" id="{757244C3-BCD4-4874-C206-08ECEB4A39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05C4A12-72BD-DA61-0E7F-A175A33705F2}"/>
                </a:ext>
              </a:extLst>
            </p:cNvPr>
            <p:cNvGrpSpPr/>
            <p:nvPr/>
          </p:nvGrpSpPr>
          <p:grpSpPr>
            <a:xfrm>
              <a:off x="948712" y="5446504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5A69114E-1020-6343-AC05-FA5ED557691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41527268-113C-D80B-77A9-DEC2F53BE9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596E0BB-6441-76E8-1156-B6953EBB0D34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06</a:t>
                </a:r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85119116-44CF-8008-6C4E-0E2C481A79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2B4FE5D-A9B2-60E1-839D-88A3AFE9B0D8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C6115063-7A79-612C-987C-9C460D7E9B5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35D41D14-40C7-AC32-3A57-D2B664F7FC53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434C527C-EA1A-FE4B-5667-56F879D5AE33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075406" cy="321084"/>
                <a:chOff x="2333244" y="1599025"/>
                <a:chExt cx="2075406" cy="321084"/>
              </a:xfrm>
            </p:grpSpPr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8A6D592D-9783-C6A5-B5C0-DE949E369F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55B0AB09-7BB2-6457-A898-F425E0D26453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12890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06:23 min</a:t>
                  </a:r>
                </a:p>
              </p:txBody>
            </p:sp>
          </p:grpSp>
          <p:pic>
            <p:nvPicPr>
              <p:cNvPr id="96" name="Graphic 95" descr="Star with solid fill">
                <a:extLst>
                  <a:ext uri="{FF2B5EF4-FFF2-40B4-BE49-F238E27FC236}">
                    <a16:creationId xmlns:a16="http://schemas.microsoft.com/office/drawing/2014/main" id="{4D1C7037-027A-AE88-BC6D-6F42CB1E58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7" name="Graphic 96" descr="Star with solid fill">
                <a:extLst>
                  <a:ext uri="{FF2B5EF4-FFF2-40B4-BE49-F238E27FC236}">
                    <a16:creationId xmlns:a16="http://schemas.microsoft.com/office/drawing/2014/main" id="{EEB348E8-728C-997D-3283-9049BAA56C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8" name="Graphic 97" descr="Star with solid fill">
                <a:extLst>
                  <a:ext uri="{FF2B5EF4-FFF2-40B4-BE49-F238E27FC236}">
                    <a16:creationId xmlns:a16="http://schemas.microsoft.com/office/drawing/2014/main" id="{7E85575C-36D9-3C19-9924-2084E4382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9" name="Graphic 98" descr="Star with solid fill">
                <a:extLst>
                  <a:ext uri="{FF2B5EF4-FFF2-40B4-BE49-F238E27FC236}">
                    <a16:creationId xmlns:a16="http://schemas.microsoft.com/office/drawing/2014/main" id="{257DF0BF-8820-636F-E5A8-64C3262226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26210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1102</TotalTime>
  <Words>128</Words>
  <Application>Microsoft Office PowerPoint</Application>
  <PresentationFormat>Widescreen</PresentationFormat>
  <Paragraphs>43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Nikhil DS</dc:creator>
  <cp:lastModifiedBy>Nikhil DS</cp:lastModifiedBy>
  <cp:revision>23</cp:revision>
  <dcterms:created xsi:type="dcterms:W3CDTF">2024-08-31T04:52:51Z</dcterms:created>
  <dcterms:modified xsi:type="dcterms:W3CDTF">2024-09-12T20:04:18Z</dcterms:modified>
</cp:coreProperties>
</file>

<file path=docProps/thumbnail.jpeg>
</file>